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Lst>
  <p:sldIdLst>
    <p:sldId id="256" r:id="rId5"/>
    <p:sldId id="322" r:id="rId6"/>
    <p:sldId id="299" r:id="rId7"/>
    <p:sldId id="287" r:id="rId8"/>
    <p:sldId id="294" r:id="rId9"/>
    <p:sldId id="305" r:id="rId10"/>
    <p:sldId id="308" r:id="rId11"/>
    <p:sldId id="289"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BA4B1E-BFC7-45BB-9D86-EC879589AED4}" v="19" dt="2023-07-25T23:12:19.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lona, Kristina" userId="f42614c2-91d0-42e0-8e0b-a40110641838" providerId="ADAL" clId="{C3BA4B1E-BFC7-45BB-9D86-EC879589AED4}"/>
    <pc:docChg chg="custSel delSld modSld">
      <pc:chgData name="Plona, Kristina" userId="f42614c2-91d0-42e0-8e0b-a40110641838" providerId="ADAL" clId="{C3BA4B1E-BFC7-45BB-9D86-EC879589AED4}" dt="2023-07-25T23:13:02.225" v="460" actId="313"/>
      <pc:docMkLst>
        <pc:docMk/>
      </pc:docMkLst>
      <pc:sldChg chg="modSp mod">
        <pc:chgData name="Plona, Kristina" userId="f42614c2-91d0-42e0-8e0b-a40110641838" providerId="ADAL" clId="{C3BA4B1E-BFC7-45BB-9D86-EC879589AED4}" dt="2023-07-25T22:58:31.414" v="71" actId="20577"/>
        <pc:sldMkLst>
          <pc:docMk/>
          <pc:sldMk cId="0" sldId="256"/>
        </pc:sldMkLst>
        <pc:spChg chg="mod">
          <ac:chgData name="Plona, Kristina" userId="f42614c2-91d0-42e0-8e0b-a40110641838" providerId="ADAL" clId="{C3BA4B1E-BFC7-45BB-9D86-EC879589AED4}" dt="2023-07-25T22:58:31.414" v="71" actId="20577"/>
          <ac:spMkLst>
            <pc:docMk/>
            <pc:sldMk cId="0" sldId="256"/>
            <ac:spMk id="56323" creationId="{00000000-0000-0000-0000-000000000000}"/>
          </ac:spMkLst>
        </pc:spChg>
      </pc:sldChg>
      <pc:sldChg chg="modSp mod">
        <pc:chgData name="Plona, Kristina" userId="f42614c2-91d0-42e0-8e0b-a40110641838" providerId="ADAL" clId="{C3BA4B1E-BFC7-45BB-9D86-EC879589AED4}" dt="2023-07-25T23:10:55.004" v="411" actId="20577"/>
        <pc:sldMkLst>
          <pc:docMk/>
          <pc:sldMk cId="0" sldId="287"/>
        </pc:sldMkLst>
        <pc:spChg chg="mod">
          <ac:chgData name="Plona, Kristina" userId="f42614c2-91d0-42e0-8e0b-a40110641838" providerId="ADAL" clId="{C3BA4B1E-BFC7-45BB-9D86-EC879589AED4}" dt="2023-07-25T23:10:55.004" v="411" actId="20577"/>
          <ac:spMkLst>
            <pc:docMk/>
            <pc:sldMk cId="0" sldId="287"/>
            <ac:spMk id="135171" creationId="{00000000-0000-0000-0000-000000000000}"/>
          </ac:spMkLst>
        </pc:spChg>
      </pc:sldChg>
      <pc:sldChg chg="modSp mod">
        <pc:chgData name="Plona, Kristina" userId="f42614c2-91d0-42e0-8e0b-a40110641838" providerId="ADAL" clId="{C3BA4B1E-BFC7-45BB-9D86-EC879589AED4}" dt="2023-07-25T23:05:02.596" v="366" actId="20577"/>
        <pc:sldMkLst>
          <pc:docMk/>
          <pc:sldMk cId="0" sldId="289"/>
        </pc:sldMkLst>
        <pc:spChg chg="mod">
          <ac:chgData name="Plona, Kristina" userId="f42614c2-91d0-42e0-8e0b-a40110641838" providerId="ADAL" clId="{C3BA4B1E-BFC7-45BB-9D86-EC879589AED4}" dt="2023-07-25T23:05:02.596" v="366" actId="20577"/>
          <ac:spMkLst>
            <pc:docMk/>
            <pc:sldMk cId="0" sldId="289"/>
            <ac:spMk id="141317" creationId="{00000000-0000-0000-0000-000000000000}"/>
          </ac:spMkLst>
        </pc:spChg>
      </pc:sldChg>
      <pc:sldChg chg="modSp mod">
        <pc:chgData name="Plona, Kristina" userId="f42614c2-91d0-42e0-8e0b-a40110641838" providerId="ADAL" clId="{C3BA4B1E-BFC7-45BB-9D86-EC879589AED4}" dt="2023-07-25T23:02:42.835" v="210" actId="20577"/>
        <pc:sldMkLst>
          <pc:docMk/>
          <pc:sldMk cId="0" sldId="294"/>
        </pc:sldMkLst>
        <pc:spChg chg="mod">
          <ac:chgData name="Plona, Kristina" userId="f42614c2-91d0-42e0-8e0b-a40110641838" providerId="ADAL" clId="{C3BA4B1E-BFC7-45BB-9D86-EC879589AED4}" dt="2023-07-25T23:02:42.835" v="210" actId="20577"/>
          <ac:spMkLst>
            <pc:docMk/>
            <pc:sldMk cId="0" sldId="294"/>
            <ac:spMk id="147459" creationId="{00000000-0000-0000-0000-000000000000}"/>
          </ac:spMkLst>
        </pc:spChg>
      </pc:sldChg>
      <pc:sldChg chg="addSp delSp modSp mod">
        <pc:chgData name="Plona, Kristina" userId="f42614c2-91d0-42e0-8e0b-a40110641838" providerId="ADAL" clId="{C3BA4B1E-BFC7-45BB-9D86-EC879589AED4}" dt="2023-07-25T22:57:53.219" v="25" actId="20577"/>
        <pc:sldMkLst>
          <pc:docMk/>
          <pc:sldMk cId="0" sldId="299"/>
        </pc:sldMkLst>
        <pc:spChg chg="add mod">
          <ac:chgData name="Plona, Kristina" userId="f42614c2-91d0-42e0-8e0b-a40110641838" providerId="ADAL" clId="{C3BA4B1E-BFC7-45BB-9D86-EC879589AED4}" dt="2023-07-25T22:57:23.723" v="17" actId="20577"/>
          <ac:spMkLst>
            <pc:docMk/>
            <pc:sldMk cId="0" sldId="299"/>
            <ac:spMk id="2" creationId="{D39908C3-65ED-9DC3-A892-74493A468486}"/>
          </ac:spMkLst>
        </pc:spChg>
        <pc:spChg chg="add mod">
          <ac:chgData name="Plona, Kristina" userId="f42614c2-91d0-42e0-8e0b-a40110641838" providerId="ADAL" clId="{C3BA4B1E-BFC7-45BB-9D86-EC879589AED4}" dt="2023-07-25T22:57:53.219" v="25" actId="20577"/>
          <ac:spMkLst>
            <pc:docMk/>
            <pc:sldMk cId="0" sldId="299"/>
            <ac:spMk id="3" creationId="{02AC0C6D-B43D-58CE-9FF4-13A77E1C8AC6}"/>
          </ac:spMkLst>
        </pc:spChg>
        <pc:spChg chg="del">
          <ac:chgData name="Plona, Kristina" userId="f42614c2-91d0-42e0-8e0b-a40110641838" providerId="ADAL" clId="{C3BA4B1E-BFC7-45BB-9D86-EC879589AED4}" dt="2023-07-25T22:56:41.839" v="3" actId="478"/>
          <ac:spMkLst>
            <pc:docMk/>
            <pc:sldMk cId="0" sldId="299"/>
            <ac:spMk id="164867" creationId="{00000000-0000-0000-0000-000000000000}"/>
          </ac:spMkLst>
        </pc:spChg>
        <pc:spChg chg="del mod">
          <ac:chgData name="Plona, Kristina" userId="f42614c2-91d0-42e0-8e0b-a40110641838" providerId="ADAL" clId="{C3BA4B1E-BFC7-45BB-9D86-EC879589AED4}" dt="2023-07-25T22:56:44.505" v="4" actId="478"/>
          <ac:spMkLst>
            <pc:docMk/>
            <pc:sldMk cId="0" sldId="299"/>
            <ac:spMk id="164868" creationId="{00000000-0000-0000-0000-000000000000}"/>
          </ac:spMkLst>
        </pc:spChg>
        <pc:spChg chg="mod">
          <ac:chgData name="Plona, Kristina" userId="f42614c2-91d0-42e0-8e0b-a40110641838" providerId="ADAL" clId="{C3BA4B1E-BFC7-45BB-9D86-EC879589AED4}" dt="2023-07-25T22:56:07.525" v="1" actId="1076"/>
          <ac:spMkLst>
            <pc:docMk/>
            <pc:sldMk cId="0" sldId="299"/>
            <ac:spMk id="164869" creationId="{00000000-0000-0000-0000-000000000000}"/>
          </ac:spMkLst>
        </pc:spChg>
      </pc:sldChg>
      <pc:sldChg chg="del">
        <pc:chgData name="Plona, Kristina" userId="f42614c2-91d0-42e0-8e0b-a40110641838" providerId="ADAL" clId="{C3BA4B1E-BFC7-45BB-9D86-EC879589AED4}" dt="2023-07-25T23:00:46.126" v="82" actId="47"/>
        <pc:sldMkLst>
          <pc:docMk/>
          <pc:sldMk cId="0" sldId="300"/>
        </pc:sldMkLst>
      </pc:sldChg>
      <pc:sldChg chg="del">
        <pc:chgData name="Plona, Kristina" userId="f42614c2-91d0-42e0-8e0b-a40110641838" providerId="ADAL" clId="{C3BA4B1E-BFC7-45BB-9D86-EC879589AED4}" dt="2023-07-25T23:00:46.926" v="83" actId="47"/>
        <pc:sldMkLst>
          <pc:docMk/>
          <pc:sldMk cId="0" sldId="301"/>
        </pc:sldMkLst>
      </pc:sldChg>
      <pc:sldChg chg="modSp mod">
        <pc:chgData name="Plona, Kristina" userId="f42614c2-91d0-42e0-8e0b-a40110641838" providerId="ADAL" clId="{C3BA4B1E-BFC7-45BB-9D86-EC879589AED4}" dt="2023-07-25T23:12:19.273" v="459" actId="1076"/>
        <pc:sldMkLst>
          <pc:docMk/>
          <pc:sldMk cId="0" sldId="305"/>
        </pc:sldMkLst>
        <pc:spChg chg="mod">
          <ac:chgData name="Plona, Kristina" userId="f42614c2-91d0-42e0-8e0b-a40110641838" providerId="ADAL" clId="{C3BA4B1E-BFC7-45BB-9D86-EC879589AED4}" dt="2023-07-25T23:12:17.308" v="458" actId="1076"/>
          <ac:spMkLst>
            <pc:docMk/>
            <pc:sldMk cId="0" sldId="305"/>
            <ac:spMk id="2" creationId="{00000000-0000-0000-0000-000000000000}"/>
          </ac:spMkLst>
        </pc:spChg>
        <pc:spChg chg="mod">
          <ac:chgData name="Plona, Kristina" userId="f42614c2-91d0-42e0-8e0b-a40110641838" providerId="ADAL" clId="{C3BA4B1E-BFC7-45BB-9D86-EC879589AED4}" dt="2023-07-25T23:12:19.273" v="459" actId="1076"/>
          <ac:spMkLst>
            <pc:docMk/>
            <pc:sldMk cId="0" sldId="305"/>
            <ac:spMk id="3" creationId="{00000000-0000-0000-0000-000000000000}"/>
          </ac:spMkLst>
        </pc:spChg>
      </pc:sldChg>
      <pc:sldChg chg="modSp mod">
        <pc:chgData name="Plona, Kristina" userId="f42614c2-91d0-42e0-8e0b-a40110641838" providerId="ADAL" clId="{C3BA4B1E-BFC7-45BB-9D86-EC879589AED4}" dt="2023-07-25T23:13:02.225" v="460" actId="313"/>
        <pc:sldMkLst>
          <pc:docMk/>
          <pc:sldMk cId="0" sldId="308"/>
        </pc:sldMkLst>
        <pc:spChg chg="mod">
          <ac:chgData name="Plona, Kristina" userId="f42614c2-91d0-42e0-8e0b-a40110641838" providerId="ADAL" clId="{C3BA4B1E-BFC7-45BB-9D86-EC879589AED4}" dt="2023-07-25T23:13:02.225" v="460" actId="313"/>
          <ac:spMkLst>
            <pc:docMk/>
            <pc:sldMk cId="0" sldId="308"/>
            <ac:spMk id="136195" creationId="{00000000-0000-0000-0000-000000000000}"/>
          </ac:spMkLst>
        </pc:spChg>
      </pc:sldChg>
      <pc:sldChg chg="del">
        <pc:chgData name="Plona, Kristina" userId="f42614c2-91d0-42e0-8e0b-a40110641838" providerId="ADAL" clId="{C3BA4B1E-BFC7-45BB-9D86-EC879589AED4}" dt="2023-07-25T23:00:42.471" v="77" actId="47"/>
        <pc:sldMkLst>
          <pc:docMk/>
          <pc:sldMk cId="1958493659" sldId="312"/>
        </pc:sldMkLst>
      </pc:sldChg>
      <pc:sldChg chg="del">
        <pc:chgData name="Plona, Kristina" userId="f42614c2-91d0-42e0-8e0b-a40110641838" providerId="ADAL" clId="{C3BA4B1E-BFC7-45BB-9D86-EC879589AED4}" dt="2023-07-25T23:00:43.136" v="78" actId="47"/>
        <pc:sldMkLst>
          <pc:docMk/>
          <pc:sldMk cId="2072232334" sldId="313"/>
        </pc:sldMkLst>
      </pc:sldChg>
      <pc:sldChg chg="del">
        <pc:chgData name="Plona, Kristina" userId="f42614c2-91d0-42e0-8e0b-a40110641838" providerId="ADAL" clId="{C3BA4B1E-BFC7-45BB-9D86-EC879589AED4}" dt="2023-07-25T23:00:44.029" v="79" actId="47"/>
        <pc:sldMkLst>
          <pc:docMk/>
          <pc:sldMk cId="1331716283" sldId="314"/>
        </pc:sldMkLst>
      </pc:sldChg>
      <pc:sldChg chg="del">
        <pc:chgData name="Plona, Kristina" userId="f42614c2-91d0-42e0-8e0b-a40110641838" providerId="ADAL" clId="{C3BA4B1E-BFC7-45BB-9D86-EC879589AED4}" dt="2023-07-25T23:00:51.190" v="86" actId="47"/>
        <pc:sldMkLst>
          <pc:docMk/>
          <pc:sldMk cId="3261902239" sldId="317"/>
        </pc:sldMkLst>
      </pc:sldChg>
      <pc:sldChg chg="del">
        <pc:chgData name="Plona, Kristina" userId="f42614c2-91d0-42e0-8e0b-a40110641838" providerId="ADAL" clId="{C3BA4B1E-BFC7-45BB-9D86-EC879589AED4}" dt="2023-07-25T23:00:52.219" v="87" actId="47"/>
        <pc:sldMkLst>
          <pc:docMk/>
          <pc:sldMk cId="2365081396" sldId="318"/>
        </pc:sldMkLst>
      </pc:sldChg>
      <pc:sldChg chg="del">
        <pc:chgData name="Plona, Kristina" userId="f42614c2-91d0-42e0-8e0b-a40110641838" providerId="ADAL" clId="{C3BA4B1E-BFC7-45BB-9D86-EC879589AED4}" dt="2023-07-25T23:00:44.647" v="80" actId="47"/>
        <pc:sldMkLst>
          <pc:docMk/>
          <pc:sldMk cId="3529844505" sldId="320"/>
        </pc:sldMkLst>
      </pc:sldChg>
      <pc:sldChg chg="del">
        <pc:chgData name="Plona, Kristina" userId="f42614c2-91d0-42e0-8e0b-a40110641838" providerId="ADAL" clId="{C3BA4B1E-BFC7-45BB-9D86-EC879589AED4}" dt="2023-07-25T23:00:45.295" v="81" actId="47"/>
        <pc:sldMkLst>
          <pc:docMk/>
          <pc:sldMk cId="3876702702" sldId="321"/>
        </pc:sldMkLst>
      </pc:sldChg>
      <pc:sldChg chg="addSp modSp mod">
        <pc:chgData name="Plona, Kristina" userId="f42614c2-91d0-42e0-8e0b-a40110641838" providerId="ADAL" clId="{C3BA4B1E-BFC7-45BB-9D86-EC879589AED4}" dt="2023-07-25T23:00:33.739" v="75" actId="27614"/>
        <pc:sldMkLst>
          <pc:docMk/>
          <pc:sldMk cId="2101207853" sldId="322"/>
        </pc:sldMkLst>
        <pc:spChg chg="mod">
          <ac:chgData name="Plona, Kristina" userId="f42614c2-91d0-42e0-8e0b-a40110641838" providerId="ADAL" clId="{C3BA4B1E-BFC7-45BB-9D86-EC879589AED4}" dt="2023-07-25T23:00:10.575" v="72" actId="20577"/>
          <ac:spMkLst>
            <pc:docMk/>
            <pc:sldMk cId="2101207853" sldId="322"/>
            <ac:spMk id="5122" creationId="{00000000-0000-0000-0000-000000000000}"/>
          </ac:spMkLst>
        </pc:spChg>
        <pc:picChg chg="add mod">
          <ac:chgData name="Plona, Kristina" userId="f42614c2-91d0-42e0-8e0b-a40110641838" providerId="ADAL" clId="{C3BA4B1E-BFC7-45BB-9D86-EC879589AED4}" dt="2023-07-25T23:00:33.739" v="75" actId="27614"/>
          <ac:picMkLst>
            <pc:docMk/>
            <pc:sldMk cId="2101207853" sldId="322"/>
            <ac:picMk id="3" creationId="{7D52AEE1-CE00-7DB1-F066-BC874762C5EA}"/>
          </ac:picMkLst>
        </pc:picChg>
      </pc:sldChg>
      <pc:sldChg chg="del">
        <pc:chgData name="Plona, Kristina" userId="f42614c2-91d0-42e0-8e0b-a40110641838" providerId="ADAL" clId="{C3BA4B1E-BFC7-45BB-9D86-EC879589AED4}" dt="2023-07-25T23:00:48.206" v="84" actId="47"/>
        <pc:sldMkLst>
          <pc:docMk/>
          <pc:sldMk cId="1280042585" sldId="323"/>
        </pc:sldMkLst>
      </pc:sldChg>
      <pc:sldChg chg="del">
        <pc:chgData name="Plona, Kristina" userId="f42614c2-91d0-42e0-8e0b-a40110641838" providerId="ADAL" clId="{C3BA4B1E-BFC7-45BB-9D86-EC879589AED4}" dt="2023-07-25T23:00:49.139" v="85" actId="47"/>
        <pc:sldMkLst>
          <pc:docMk/>
          <pc:sldMk cId="825825186" sldId="324"/>
        </pc:sldMkLst>
      </pc:sldChg>
      <pc:sldChg chg="del">
        <pc:chgData name="Plona, Kristina" userId="f42614c2-91d0-42e0-8e0b-a40110641838" providerId="ADAL" clId="{C3BA4B1E-BFC7-45BB-9D86-EC879589AED4}" dt="2023-07-25T23:00:41.148" v="76" actId="47"/>
        <pc:sldMkLst>
          <pc:docMk/>
          <pc:sldMk cId="2730726674" sldId="32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8"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5"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6"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en-US"/>
            </a:p>
          </p:txBody>
        </p:sp>
        <p:sp>
          <p:nvSpPr>
            <p:cNvPr id="2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lgn="ctr">
                <a:defRPr/>
              </a:pPr>
              <a:endParaRPr lang="en-US"/>
            </a:p>
          </p:txBody>
        </p:sp>
      </p:grpSp>
      <p:sp>
        <p:nvSpPr>
          <p:cNvPr id="90136"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n-US" noProof="0"/>
              <a:t>Click to edit Master title style</a:t>
            </a:r>
          </a:p>
        </p:txBody>
      </p:sp>
      <p:sp>
        <p:nvSpPr>
          <p:cNvPr id="90137"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p>
        </p:txBody>
      </p:sp>
      <p:sp>
        <p:nvSpPr>
          <p:cNvPr id="27" name="Rectangle 27"/>
          <p:cNvSpPr>
            <a:spLocks noGrp="1" noChangeArrowheads="1"/>
          </p:cNvSpPr>
          <p:nvPr>
            <p:ph type="ftr" sz="quarter" idx="11"/>
          </p:nvPr>
        </p:nvSpPr>
        <p:spPr/>
        <p:txBody>
          <a:bodyPr/>
          <a:lstStyle>
            <a:lvl1pPr>
              <a:defRPr/>
            </a:lvl1pPr>
          </a:lstStyle>
          <a:p>
            <a:pPr>
              <a:defRPr/>
            </a:pPr>
            <a:endParaRPr lang="en-US"/>
          </a:p>
        </p:txBody>
      </p:sp>
      <p:sp>
        <p:nvSpPr>
          <p:cNvPr id="28" name="Rectangle 28"/>
          <p:cNvSpPr>
            <a:spLocks noGrp="1" noChangeArrowheads="1"/>
          </p:cNvSpPr>
          <p:nvPr>
            <p:ph type="sldNum" sz="quarter" idx="12"/>
          </p:nvPr>
        </p:nvSpPr>
        <p:spPr/>
        <p:txBody>
          <a:bodyPr/>
          <a:lstStyle>
            <a:lvl1pPr>
              <a:defRPr/>
            </a:lvl1pPr>
          </a:lstStyle>
          <a:p>
            <a:pPr>
              <a:defRPr/>
            </a:pPr>
            <a:fld id="{943D67DD-9975-450E-B4B5-36108327B88A}" type="slidenum">
              <a:rPr lang="en-US" altLang="en-US"/>
              <a:pPr>
                <a:defRPr/>
              </a:pPr>
              <a:t>‹#›</a:t>
            </a:fld>
            <a:endParaRPr lang="en-US" altLang="en-US"/>
          </a:p>
        </p:txBody>
      </p:sp>
    </p:spTree>
    <p:extLst>
      <p:ext uri="{BB962C8B-B14F-4D97-AF65-F5344CB8AC3E}">
        <p14:creationId xmlns:p14="http://schemas.microsoft.com/office/powerpoint/2010/main" val="2826647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2D724CAB-95C4-41B4-97C6-59F6B003260E}" type="slidenum">
              <a:rPr lang="en-US" altLang="en-US"/>
              <a:pPr>
                <a:defRPr/>
              </a:pPr>
              <a:t>‹#›</a:t>
            </a:fld>
            <a:endParaRPr lang="en-US" alt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89940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FC8F3F0F-BD9A-44CE-ADE5-61E631341ED7}" type="slidenum">
              <a:rPr lang="en-US" altLang="en-US"/>
              <a:pPr>
                <a:defRPr/>
              </a:pPr>
              <a:t>‹#›</a:t>
            </a:fld>
            <a:endParaRPr lang="en-US" alt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0787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118B8054-5841-4679-99AC-EA55FA0F90EE}" type="slidenum">
              <a:rPr lang="en-US" altLang="en-US"/>
              <a:pPr>
                <a:defRPr/>
              </a:pPr>
              <a:t>‹#›</a:t>
            </a:fld>
            <a:endParaRPr lang="en-US" alt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21765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8352DADF-083D-48D5-9931-61D1110C1191}" type="slidenum">
              <a:rPr lang="en-US" altLang="en-US"/>
              <a:pPr>
                <a:defRPr/>
              </a:pPr>
              <a:t>‹#›</a:t>
            </a:fld>
            <a:endParaRPr lang="en-US" alt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1994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E64F7D90-E4E4-49A4-A27A-E034AE4FFE25}" type="slidenum">
              <a:rPr lang="en-US" altLang="en-US"/>
              <a:pPr>
                <a:defRPr/>
              </a:pPr>
              <a:t>‹#›</a:t>
            </a:fld>
            <a:endParaRPr lang="en-US" alt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9053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D88F2682-453B-41F0-B1B0-AA924A8653ED}" type="slidenum">
              <a:rPr lang="en-US" altLang="en-US"/>
              <a:pPr>
                <a:defRPr/>
              </a:pPr>
              <a:t>‹#›</a:t>
            </a:fld>
            <a:endParaRPr lang="en-US" alt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4608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ftr" sz="quarter" idx="10"/>
          </p:nvPr>
        </p:nvSpPr>
        <p:spPr>
          <a:ln/>
        </p:spPr>
        <p:txBody>
          <a:bodyPr/>
          <a:lstStyle>
            <a:lvl1pPr>
              <a:defRPr/>
            </a:lvl1pPr>
          </a:lstStyle>
          <a:p>
            <a:pPr>
              <a:defRPr/>
            </a:pPr>
            <a:endParaRPr lang="en-US"/>
          </a:p>
        </p:txBody>
      </p:sp>
      <p:sp>
        <p:nvSpPr>
          <p:cNvPr id="8" name="Rectangle 27"/>
          <p:cNvSpPr>
            <a:spLocks noGrp="1" noChangeArrowheads="1"/>
          </p:cNvSpPr>
          <p:nvPr>
            <p:ph type="sldNum" sz="quarter" idx="11"/>
          </p:nvPr>
        </p:nvSpPr>
        <p:spPr>
          <a:ln/>
        </p:spPr>
        <p:txBody>
          <a:bodyPr/>
          <a:lstStyle>
            <a:lvl1pPr>
              <a:defRPr/>
            </a:lvl1pPr>
          </a:lstStyle>
          <a:p>
            <a:pPr>
              <a:defRPr/>
            </a:pPr>
            <a:fld id="{A1328FC1-8F31-4A5A-851E-B0278E261777}" type="slidenum">
              <a:rPr lang="en-US" altLang="en-US"/>
              <a:pPr>
                <a:defRPr/>
              </a:pPr>
              <a:t>‹#›</a:t>
            </a:fld>
            <a:endParaRPr lang="en-US" altLang="en-US"/>
          </a:p>
        </p:txBody>
      </p:sp>
      <p:sp>
        <p:nvSpPr>
          <p:cNvPr id="9"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9031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09633CEF-D026-4078-B0F9-A6C233F1525E}" type="slidenum">
              <a:rPr lang="en-US" altLang="en-US"/>
              <a:pPr>
                <a:defRPr/>
              </a:pPr>
              <a:t>‹#›</a:t>
            </a:fld>
            <a:endParaRPr lang="en-US" alt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21020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p>
        </p:txBody>
      </p:sp>
      <p:sp>
        <p:nvSpPr>
          <p:cNvPr id="3" name="Rectangle 27"/>
          <p:cNvSpPr>
            <a:spLocks noGrp="1" noChangeArrowheads="1"/>
          </p:cNvSpPr>
          <p:nvPr>
            <p:ph type="sldNum" sz="quarter" idx="11"/>
          </p:nvPr>
        </p:nvSpPr>
        <p:spPr>
          <a:ln/>
        </p:spPr>
        <p:txBody>
          <a:bodyPr/>
          <a:lstStyle>
            <a:lvl1pPr>
              <a:defRPr/>
            </a:lvl1pPr>
          </a:lstStyle>
          <a:p>
            <a:pPr>
              <a:defRPr/>
            </a:pPr>
            <a:fld id="{F9C9563A-0DFA-4B63-9C57-E2DFC1988B6A}" type="slidenum">
              <a:rPr lang="en-US" altLang="en-US"/>
              <a:pPr>
                <a:defRPr/>
              </a:pPr>
              <a:t>‹#›</a:t>
            </a:fld>
            <a:endParaRPr lang="en-US" altLang="en-US"/>
          </a:p>
        </p:txBody>
      </p:sp>
      <p:sp>
        <p:nvSpPr>
          <p:cNvPr id="4"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6184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D80B84B3-EFFA-4755-81EC-4808C0BFC55D}" type="slidenum">
              <a:rPr lang="en-US" altLang="en-US"/>
              <a:pPr>
                <a:defRPr/>
              </a:pPr>
              <a:t>‹#›</a:t>
            </a:fld>
            <a:endParaRPr lang="en-US" alt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9397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29B04B3F-055F-4B67-997E-171F02A7D84A}" type="slidenum">
              <a:rPr lang="en-US" altLang="en-US"/>
              <a:pPr>
                <a:defRPr/>
              </a:pPr>
              <a:t>‹#›</a:t>
            </a:fld>
            <a:endParaRPr lang="en-US" alt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9413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8909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033"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34"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35" name="Rectangle 6"/>
            <p:cNvSpPr>
              <a:spLocks noChangeArrowheads="1"/>
            </p:cNvSpPr>
            <p:nvPr userDrawn="1"/>
          </p:nvSpPr>
          <p:spPr bwMode="hidden">
            <a:xfrm>
              <a:off x="2256" y="0"/>
              <a:ext cx="240" cy="43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36"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37"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8909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8909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040"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41"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42" name="Rectangle 13"/>
            <p:cNvSpPr>
              <a:spLocks noChangeArrowheads="1"/>
            </p:cNvSpPr>
            <p:nvPr userDrawn="1"/>
          </p:nvSpPr>
          <p:spPr bwMode="hidden">
            <a:xfrm>
              <a:off x="1248" y="0"/>
              <a:ext cx="144"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43" name="Rectangle 14"/>
            <p:cNvSpPr>
              <a:spLocks noChangeArrowheads="1"/>
            </p:cNvSpPr>
            <p:nvPr userDrawn="1"/>
          </p:nvSpPr>
          <p:spPr bwMode="hidden">
            <a:xfrm>
              <a:off x="3300" y="0"/>
              <a:ext cx="252" cy="432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8910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045"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8910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047"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8910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p>
          </p:txBody>
        </p:sp>
        <p:sp>
          <p:nvSpPr>
            <p:cNvPr id="1049"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50"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algn="ctr" eaLnBrk="0" fontAlgn="base" hangingPunct="0">
                <a:spcBef>
                  <a:spcPct val="0"/>
                </a:spcBef>
                <a:spcAft>
                  <a:spcPct val="0"/>
                </a:spcAft>
                <a:defRPr>
                  <a:solidFill>
                    <a:schemeClr val="tx1"/>
                  </a:solidFill>
                  <a:latin typeface="Tahoma" pitchFamily="34" charset="0"/>
                </a:defRPr>
              </a:lvl6pPr>
              <a:lvl7pPr marL="2971800" indent="-228600" algn="ctr" eaLnBrk="0" fontAlgn="base" hangingPunct="0">
                <a:spcBef>
                  <a:spcPct val="0"/>
                </a:spcBef>
                <a:spcAft>
                  <a:spcPct val="0"/>
                </a:spcAft>
                <a:defRPr>
                  <a:solidFill>
                    <a:schemeClr val="tx1"/>
                  </a:solidFill>
                  <a:latin typeface="Tahoma" pitchFamily="34" charset="0"/>
                </a:defRPr>
              </a:lvl7pPr>
              <a:lvl8pPr marL="3429000" indent="-228600" algn="ctr" eaLnBrk="0" fontAlgn="base" hangingPunct="0">
                <a:spcBef>
                  <a:spcPct val="0"/>
                </a:spcBef>
                <a:spcAft>
                  <a:spcPct val="0"/>
                </a:spcAft>
                <a:defRPr>
                  <a:solidFill>
                    <a:schemeClr val="tx1"/>
                  </a:solidFill>
                  <a:latin typeface="Tahoma" pitchFamily="34" charset="0"/>
                </a:defRPr>
              </a:lvl8pPr>
              <a:lvl9pPr marL="3886200" indent="-228600" algn="ctr" eaLnBrk="0" fontAlgn="base" hangingPunct="0">
                <a:spcBef>
                  <a:spcPct val="0"/>
                </a:spcBef>
                <a:spcAft>
                  <a:spcPct val="0"/>
                </a:spcAft>
                <a:defRPr>
                  <a:solidFill>
                    <a:schemeClr val="tx1"/>
                  </a:solidFill>
                  <a:latin typeface="Tahoma" pitchFamily="34" charset="0"/>
                </a:defRPr>
              </a:lvl9pPr>
            </a:lstStyle>
            <a:p>
              <a:pPr algn="ctr">
                <a:defRPr/>
              </a:pPr>
              <a:endParaRPr lang="en-US" altLang="en-US"/>
            </a:p>
          </p:txBody>
        </p:sp>
        <p:sp>
          <p:nvSpPr>
            <p:cNvPr id="1051"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F11E8C"/>
                  </a:solidFill>
                  <a:prstDash val="solid"/>
                  <a:round/>
                  <a:headEnd/>
                  <a:tailEnd/>
                </a14:hiddenLine>
              </a:ext>
            </a:extLst>
          </p:spPr>
          <p:txBody>
            <a:bodyPr/>
            <a:lstStyle/>
            <a:p>
              <a:endParaRPr lang="en-US"/>
            </a:p>
          </p:txBody>
        </p:sp>
        <p:sp>
          <p:nvSpPr>
            <p:cNvPr id="89111"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lgn="ctr">
                <a:defRPr/>
              </a:pPr>
              <a:endParaRPr lang="en-US"/>
            </a:p>
          </p:txBody>
        </p:sp>
      </p:grpSp>
      <p:sp>
        <p:nvSpPr>
          <p:cNvPr id="89112"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89113"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9114"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89115"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A1C98CC6-1CA3-43EF-835F-0C9FF4ADB861}" type="slidenum">
              <a:rPr lang="en-US" altLang="en-US"/>
              <a:pPr>
                <a:defRPr/>
              </a:pPr>
              <a:t>‹#›</a:t>
            </a:fld>
            <a:endParaRPr lang="en-US" altLang="en-US"/>
          </a:p>
        </p:txBody>
      </p:sp>
      <p:sp>
        <p:nvSpPr>
          <p:cNvPr id="89116"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950"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anose="05000000000000000000"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685800" y="838200"/>
            <a:ext cx="7772400" cy="1600200"/>
          </a:xfrm>
        </p:spPr>
        <p:txBody>
          <a:bodyPr/>
          <a:lstStyle/>
          <a:p>
            <a:pPr eaLnBrk="1" hangingPunct="1">
              <a:defRPr/>
            </a:pPr>
            <a:r>
              <a:rPr lang="en-US"/>
              <a:t>Curriculum Night</a:t>
            </a:r>
          </a:p>
        </p:txBody>
      </p:sp>
      <p:sp>
        <p:nvSpPr>
          <p:cNvPr id="56323" name="Rectangle 3"/>
          <p:cNvSpPr>
            <a:spLocks noGrp="1" noChangeArrowheads="1"/>
          </p:cNvSpPr>
          <p:nvPr>
            <p:ph type="subTitle" idx="1"/>
          </p:nvPr>
        </p:nvSpPr>
        <p:spPr/>
        <p:txBody>
          <a:bodyPr/>
          <a:lstStyle/>
          <a:p>
            <a:pPr eaLnBrk="1" hangingPunct="1">
              <a:defRPr/>
            </a:pPr>
            <a:r>
              <a:rPr lang="en-US" dirty="0"/>
              <a:t>July 26, 2023</a:t>
            </a:r>
          </a:p>
          <a:p>
            <a:pPr eaLnBrk="1" hangingPunct="1">
              <a:defRPr/>
            </a:pPr>
            <a:r>
              <a:rPr lang="en-US" dirty="0"/>
              <a:t>8D </a:t>
            </a:r>
          </a:p>
          <a:p>
            <a:pPr eaLnBrk="1" hangingPunct="1">
              <a:defRPr/>
            </a:pPr>
            <a:r>
              <a:rPr lang="en-US" dirty="0"/>
              <a:t>Science with </a:t>
            </a:r>
            <a:r>
              <a:rPr lang="en-US" dirty="0" err="1"/>
              <a:t>Mrs</a:t>
            </a:r>
            <a:r>
              <a:rPr lang="en-US" dirty="0"/>
              <a:t> Plona</a:t>
            </a:r>
          </a:p>
        </p:txBody>
      </p:sp>
    </p:spTree>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ChangeArrowheads="1"/>
          </p:cNvSpPr>
          <p:nvPr/>
        </p:nvSpPr>
        <p:spPr bwMode="auto">
          <a:xfrm>
            <a:off x="-152400" y="1295400"/>
            <a:ext cx="9144000"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Tahoma" panose="020B0604030504040204" pitchFamily="34" charset="0"/>
              </a:defRPr>
            </a:lvl1pPr>
            <a:lvl2pPr marL="742950" indent="-285750">
              <a:spcBef>
                <a:spcPct val="20000"/>
              </a:spcBef>
              <a:buClr>
                <a:schemeClr val="folHlink"/>
              </a:buClr>
              <a:buSzPct val="80000"/>
              <a:buFont typeface="Wingdings" panose="05000000000000000000" pitchFamily="2" charset="2"/>
              <a:buChar char="l"/>
              <a:defRPr sz="2800">
                <a:solidFill>
                  <a:schemeClr val="tx1"/>
                </a:solidFill>
                <a:latin typeface="Tahoma" panose="020B0604030504040204" pitchFamily="34" charset="0"/>
              </a:defRPr>
            </a:lvl2pPr>
            <a:lvl3pPr marL="1143000" indent="-228600">
              <a:spcBef>
                <a:spcPct val="20000"/>
              </a:spcBef>
              <a:buClr>
                <a:schemeClr val="tx2"/>
              </a:buClr>
              <a:buSzPct val="80000"/>
              <a:buFont typeface="Wingdings" panose="05000000000000000000" pitchFamily="2" charset="2"/>
              <a:buChar char="l"/>
              <a:defRPr sz="2400">
                <a:solidFill>
                  <a:schemeClr val="tx1"/>
                </a:solidFill>
                <a:latin typeface="Tahoma" panose="020B0604030504040204" pitchFamily="34" charset="0"/>
              </a:defRPr>
            </a:lvl3pPr>
            <a:lvl4pPr marL="1600200" indent="-228600">
              <a:spcBef>
                <a:spcPct val="20000"/>
              </a:spcBef>
              <a:buClr>
                <a:schemeClr val="hlink"/>
              </a:buClr>
              <a:buSzPct val="80000"/>
              <a:buFont typeface="Wingdings" panose="05000000000000000000" pitchFamily="2" charset="2"/>
              <a:buChar char="l"/>
              <a:defRPr sz="2000">
                <a:solidFill>
                  <a:schemeClr val="tx1"/>
                </a:solidFill>
                <a:latin typeface="Tahoma" panose="020B0604030504040204" pitchFamily="34" charset="0"/>
              </a:defRPr>
            </a:lvl4pPr>
            <a:lvl5pPr marL="2057400" indent="-228600">
              <a:spcBef>
                <a:spcPct val="20000"/>
              </a:spcBef>
              <a:buClr>
                <a:schemeClr val="tx1"/>
              </a:buClr>
              <a:buSzPct val="80000"/>
              <a:buFont typeface="Wingdings" panose="05000000000000000000" pitchFamily="2" charset="2"/>
              <a:buChar char="l"/>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en-US" sz="3600" dirty="0">
                <a:latin typeface="Albertus Medium" pitchFamily="34" charset="0"/>
                <a:cs typeface="Times New Roman" panose="02020603050405020304" pitchFamily="18" charset="0"/>
              </a:rPr>
              <a:t>Curriculum Night </a:t>
            </a:r>
          </a:p>
          <a:p>
            <a:pPr algn="ctr" eaLnBrk="1" hangingPunct="1">
              <a:spcBef>
                <a:spcPct val="0"/>
              </a:spcBef>
              <a:buClrTx/>
              <a:buSzTx/>
              <a:buFontTx/>
              <a:buNone/>
            </a:pPr>
            <a:r>
              <a:rPr lang="en-US" altLang="en-US" sz="3600" dirty="0">
                <a:latin typeface="Albertus Medium" pitchFamily="34" charset="0"/>
                <a:cs typeface="Times New Roman" panose="02020603050405020304" pitchFamily="18" charset="0"/>
              </a:rPr>
              <a:t>Schedule</a:t>
            </a:r>
          </a:p>
          <a:p>
            <a:pPr algn="ctr">
              <a:spcBef>
                <a:spcPct val="0"/>
              </a:spcBef>
              <a:buClrTx/>
              <a:buSzTx/>
              <a:buFontTx/>
              <a:buNone/>
            </a:pPr>
            <a:endParaRPr lang="en-US" altLang="en-US" sz="1400" dirty="0">
              <a:cs typeface="Times New Roman" panose="02020603050405020304" pitchFamily="18" charset="0"/>
            </a:endParaRPr>
          </a:p>
          <a:p>
            <a:pPr>
              <a:spcBef>
                <a:spcPct val="0"/>
              </a:spcBef>
              <a:buClrTx/>
              <a:buSzTx/>
              <a:buFontTx/>
              <a:buNone/>
            </a:pPr>
            <a:r>
              <a:rPr lang="en-US" altLang="en-US" sz="2000" dirty="0">
                <a:latin typeface="Albertus Medium" pitchFamily="34" charset="0"/>
                <a:cs typeface="Times New Roman" panose="02020603050405020304" pitchFamily="18" charset="0"/>
              </a:rPr>
              <a:t>		</a:t>
            </a:r>
            <a:endParaRPr lang="en-US" altLang="en-US" sz="2400" dirty="0">
              <a:latin typeface="Arial" panose="020B0604020202020204" pitchFamily="34" charset="0"/>
            </a:endParaRPr>
          </a:p>
        </p:txBody>
      </p:sp>
      <p:pic>
        <p:nvPicPr>
          <p:cNvPr id="3" name="Picture 2" descr="A table with numbers and words&#10;&#10;Description automatically generated">
            <a:extLst>
              <a:ext uri="{FF2B5EF4-FFF2-40B4-BE49-F238E27FC236}">
                <a16:creationId xmlns:a16="http://schemas.microsoft.com/office/drawing/2014/main" id="{7D52AEE1-CE00-7DB1-F066-BC874762C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0711" y="2895600"/>
            <a:ext cx="5397777" cy="2057506"/>
          </a:xfrm>
          <a:prstGeom prst="rect">
            <a:avLst/>
          </a:prstGeom>
        </p:spPr>
      </p:pic>
    </p:spTree>
    <p:extLst>
      <p:ext uri="{BB962C8B-B14F-4D97-AF65-F5344CB8AC3E}">
        <p14:creationId xmlns:p14="http://schemas.microsoft.com/office/powerpoint/2010/main" val="2101207853"/>
      </p:ext>
    </p:extLst>
  </p:cSld>
  <p:clrMapOvr>
    <a:masterClrMapping/>
  </p:clrMapOvr>
  <p:transition spd="slow">
    <p:whee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457200" y="228600"/>
            <a:ext cx="8229600" cy="1139825"/>
          </a:xfrm>
        </p:spPr>
        <p:txBody>
          <a:bodyPr/>
          <a:lstStyle/>
          <a:p>
            <a:pPr eaLnBrk="1" hangingPunct="1">
              <a:defRPr/>
            </a:pPr>
            <a:r>
              <a:rPr lang="en-US">
                <a:latin typeface="Poor Richard" pitchFamily="18" charset="0"/>
              </a:rPr>
              <a:t>8</a:t>
            </a:r>
            <a:r>
              <a:rPr lang="en-US" baseline="30000">
                <a:latin typeface="Poor Richard" pitchFamily="18" charset="0"/>
              </a:rPr>
              <a:t>th</a:t>
            </a:r>
            <a:r>
              <a:rPr lang="en-US">
                <a:latin typeface="Poor Richard" pitchFamily="18" charset="0"/>
              </a:rPr>
              <a:t> Grade Science</a:t>
            </a:r>
          </a:p>
        </p:txBody>
      </p:sp>
      <p:sp>
        <p:nvSpPr>
          <p:cNvPr id="164869" name="Text Box 5"/>
          <p:cNvSpPr txBox="1">
            <a:spLocks noChangeArrowheads="1"/>
          </p:cNvSpPr>
          <p:nvPr/>
        </p:nvSpPr>
        <p:spPr bwMode="auto">
          <a:xfrm>
            <a:off x="609600" y="1147647"/>
            <a:ext cx="8305800" cy="181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80000"/>
              </a:lnSpc>
              <a:spcBef>
                <a:spcPct val="20000"/>
              </a:spcBef>
              <a:buClr>
                <a:schemeClr val="hlink"/>
              </a:buClr>
              <a:buSzPct val="80000"/>
              <a:buFont typeface="Wingdings" pitchFamily="2" charset="2"/>
              <a:buNone/>
              <a:defRPr/>
            </a:pPr>
            <a:r>
              <a:rPr lang="en-US" sz="2000" dirty="0"/>
              <a:t>Students will explore science concepts using an inquiry-based approach emphasizing the development and use of models, obtaining and evaluating information, constructing explanations, communicating information, and supporting arguments based on evidence. Topics include the chemical basis of life, structures, and functions of life, the diversity of living things, and the connection of matter, energy, and living things.</a:t>
            </a:r>
            <a:endParaRPr lang="en-US" sz="2000" dirty="0">
              <a:latin typeface="Comic Sans MS" pitchFamily="66" charset="0"/>
            </a:endParaRPr>
          </a:p>
        </p:txBody>
      </p:sp>
      <p:sp>
        <p:nvSpPr>
          <p:cNvPr id="2" name="Content Placeholder 1">
            <a:extLst>
              <a:ext uri="{FF2B5EF4-FFF2-40B4-BE49-F238E27FC236}">
                <a16:creationId xmlns:a16="http://schemas.microsoft.com/office/drawing/2014/main" id="{D39908C3-65ED-9DC3-A892-74493A468486}"/>
              </a:ext>
            </a:extLst>
          </p:cNvPr>
          <p:cNvSpPr>
            <a:spLocks noGrp="1"/>
          </p:cNvSpPr>
          <p:nvPr>
            <p:ph sz="half" idx="1"/>
          </p:nvPr>
        </p:nvSpPr>
        <p:spPr>
          <a:xfrm>
            <a:off x="609600" y="3124200"/>
            <a:ext cx="3886200" cy="3006725"/>
          </a:xfrm>
        </p:spPr>
        <p:txBody>
          <a:bodyPr/>
          <a:lstStyle/>
          <a:p>
            <a:r>
              <a:rPr lang="en-US" dirty="0"/>
              <a:t>Scientific Method</a:t>
            </a:r>
          </a:p>
          <a:p>
            <a:r>
              <a:rPr lang="en-US" dirty="0"/>
              <a:t>Safety Properties of Matter</a:t>
            </a:r>
          </a:p>
          <a:p>
            <a:r>
              <a:rPr lang="en-US" dirty="0"/>
              <a:t>Atoms, Elements, and Periodic Table</a:t>
            </a:r>
          </a:p>
        </p:txBody>
      </p:sp>
      <p:sp>
        <p:nvSpPr>
          <p:cNvPr id="3" name="Content Placeholder 2">
            <a:extLst>
              <a:ext uri="{FF2B5EF4-FFF2-40B4-BE49-F238E27FC236}">
                <a16:creationId xmlns:a16="http://schemas.microsoft.com/office/drawing/2014/main" id="{02AC0C6D-B43D-58CE-9FF4-13A77E1C8AC6}"/>
              </a:ext>
            </a:extLst>
          </p:cNvPr>
          <p:cNvSpPr>
            <a:spLocks noGrp="1"/>
          </p:cNvSpPr>
          <p:nvPr>
            <p:ph sz="half" idx="2"/>
          </p:nvPr>
        </p:nvSpPr>
        <p:spPr>
          <a:xfrm>
            <a:off x="4267200" y="2963978"/>
            <a:ext cx="4800600" cy="3166947"/>
          </a:xfrm>
        </p:spPr>
        <p:txBody>
          <a:bodyPr/>
          <a:lstStyle/>
          <a:p>
            <a:r>
              <a:rPr lang="en-US" sz="2400" dirty="0"/>
              <a:t>Chemical Reactions, Processes, and Equations</a:t>
            </a:r>
          </a:p>
          <a:p>
            <a:r>
              <a:rPr lang="en-US" sz="2400" dirty="0"/>
              <a:t>Characteristics, Structures &amp; Functions of Cells </a:t>
            </a:r>
          </a:p>
          <a:p>
            <a:r>
              <a:rPr lang="en-US" sz="2400" dirty="0"/>
              <a:t>Levels of Organization in Organisms </a:t>
            </a:r>
          </a:p>
          <a:p>
            <a:r>
              <a:rPr lang="en-US" sz="2400" dirty="0"/>
              <a:t>Cell Transport </a:t>
            </a:r>
          </a:p>
          <a:p>
            <a:r>
              <a:rPr lang="en-US" sz="2400" dirty="0"/>
              <a:t>Photosynthesis &amp; Cellular Respiration Homeostasis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defRPr/>
            </a:pPr>
            <a:r>
              <a:rPr lang="en-US"/>
              <a:t>Communication</a:t>
            </a:r>
          </a:p>
        </p:txBody>
      </p:sp>
      <p:sp>
        <p:nvSpPr>
          <p:cNvPr id="135171" name="Rectangle 3"/>
          <p:cNvSpPr>
            <a:spLocks noGrp="1" noChangeArrowheads="1"/>
          </p:cNvSpPr>
          <p:nvPr>
            <p:ph type="body" idx="1"/>
          </p:nvPr>
        </p:nvSpPr>
        <p:spPr>
          <a:xfrm>
            <a:off x="457200" y="2049462"/>
            <a:ext cx="8229600" cy="4530725"/>
          </a:xfrm>
        </p:spPr>
        <p:txBody>
          <a:bodyPr/>
          <a:lstStyle/>
          <a:p>
            <a:pPr eaLnBrk="1" hangingPunct="1">
              <a:lnSpc>
                <a:spcPct val="90000"/>
              </a:lnSpc>
              <a:buClr>
                <a:srgbClr val="EBF25A"/>
              </a:buClr>
              <a:buFont typeface="Wingdings" panose="05000000000000000000" pitchFamily="2" charset="2"/>
              <a:buNone/>
              <a:defRPr/>
            </a:pPr>
            <a:r>
              <a:rPr lang="en-US" sz="2000" b="1" dirty="0">
                <a:solidFill>
                  <a:srgbClr val="FFFFFF"/>
                </a:solidFill>
              </a:rPr>
              <a:t>Checking Grades Online </a:t>
            </a:r>
          </a:p>
          <a:p>
            <a:pPr eaLnBrk="1" hangingPunct="1">
              <a:lnSpc>
                <a:spcPct val="90000"/>
              </a:lnSpc>
              <a:buClr>
                <a:srgbClr val="EBF25A"/>
              </a:buClr>
              <a:buFont typeface="Wingdings" panose="05000000000000000000" pitchFamily="2" charset="2"/>
              <a:buNone/>
              <a:defRPr/>
            </a:pPr>
            <a:r>
              <a:rPr lang="en-US" sz="2000" dirty="0">
                <a:solidFill>
                  <a:srgbClr val="FFFFFF"/>
                </a:solidFill>
              </a:rPr>
              <a:t>	Infinite Campus portal is available via our SJHS webpage and can be added as an app for your phone.  Students ID#s and a generic passcode will begin the process.</a:t>
            </a:r>
          </a:p>
          <a:p>
            <a:pPr eaLnBrk="1" hangingPunct="1">
              <a:lnSpc>
                <a:spcPct val="90000"/>
              </a:lnSpc>
              <a:buClr>
                <a:srgbClr val="EBF25A"/>
              </a:buClr>
              <a:buFont typeface="Wingdings" panose="05000000000000000000" pitchFamily="2" charset="2"/>
              <a:buNone/>
              <a:defRPr/>
            </a:pPr>
            <a:r>
              <a:rPr lang="en-US" sz="2000" b="1" dirty="0">
                <a:solidFill>
                  <a:srgbClr val="FFFFFF"/>
                </a:solidFill>
              </a:rPr>
              <a:t>WEBSITE</a:t>
            </a:r>
          </a:p>
          <a:p>
            <a:pPr eaLnBrk="1" hangingPunct="1">
              <a:lnSpc>
                <a:spcPct val="90000"/>
              </a:lnSpc>
              <a:buClr>
                <a:srgbClr val="EBF25A"/>
              </a:buClr>
              <a:buFont typeface="Wingdings" panose="05000000000000000000" pitchFamily="2" charset="2"/>
              <a:buNone/>
              <a:defRPr/>
            </a:pPr>
            <a:r>
              <a:rPr lang="en-US" sz="2000" dirty="0">
                <a:solidFill>
                  <a:srgbClr val="FFFFFF"/>
                </a:solidFill>
              </a:rPr>
              <a:t>	Visit </a:t>
            </a:r>
            <a:r>
              <a:rPr lang="en-US" sz="2000" dirty="0" err="1">
                <a:solidFill>
                  <a:srgbClr val="FFFFFF"/>
                </a:solidFill>
              </a:rPr>
              <a:t>Santan’s</a:t>
            </a:r>
            <a:r>
              <a:rPr lang="en-US" sz="2000" dirty="0">
                <a:solidFill>
                  <a:srgbClr val="FFFFFF"/>
                </a:solidFill>
              </a:rPr>
              <a:t> website online to access general information and Infinite Campus for assignments and test dates for each class.</a:t>
            </a:r>
            <a:endParaRPr lang="en-US" sz="2000" i="1" dirty="0">
              <a:solidFill>
                <a:srgbClr val="FFFFFF"/>
              </a:solidFill>
            </a:endParaRPr>
          </a:p>
          <a:p>
            <a:pPr eaLnBrk="1" hangingPunct="1">
              <a:buFont typeface="Wingdings" panose="05000000000000000000" pitchFamily="2" charset="2"/>
              <a:buNone/>
              <a:defRPr/>
            </a:pPr>
            <a:r>
              <a:rPr lang="en-US" sz="2000" b="1" dirty="0">
                <a:effectLst>
                  <a:outerShdw blurRad="38100" dist="38100" dir="2700000" algn="tl">
                    <a:srgbClr val="000000">
                      <a:alpha val="43137"/>
                    </a:srgbClr>
                  </a:outerShdw>
                </a:effectLst>
              </a:rPr>
              <a:t>Google Classroom</a:t>
            </a:r>
          </a:p>
          <a:p>
            <a:pPr eaLnBrk="1" hangingPunct="1">
              <a:buFont typeface="Wingdings" panose="05000000000000000000" pitchFamily="2" charset="2"/>
              <a:buNone/>
              <a:defRPr/>
            </a:pPr>
            <a:r>
              <a:rPr lang="en-US" sz="2000" b="1" dirty="0">
                <a:effectLst>
                  <a:outerShdw blurRad="38100" dist="38100" dir="2700000" algn="tl">
                    <a:srgbClr val="000000">
                      <a:alpha val="43137"/>
                    </a:srgbClr>
                  </a:outerShdw>
                </a:effectLst>
              </a:rPr>
              <a:t>	</a:t>
            </a:r>
            <a:r>
              <a:rPr lang="en-US" sz="2000" dirty="0">
                <a:effectLst/>
              </a:rPr>
              <a:t>You will need to know student log in</a:t>
            </a:r>
          </a:p>
          <a:p>
            <a:pPr eaLnBrk="1" hangingPunct="1">
              <a:buFont typeface="Wingdings" panose="05000000000000000000" pitchFamily="2" charset="2"/>
              <a:buNone/>
              <a:defRPr/>
            </a:pPr>
            <a:r>
              <a:rPr lang="en-US" sz="2000" b="1" dirty="0">
                <a:effectLst>
                  <a:outerShdw blurRad="38100" dist="38100" dir="2700000" algn="tl">
                    <a:srgbClr val="000000">
                      <a:alpha val="43137"/>
                    </a:srgbClr>
                  </a:outerShdw>
                </a:effectLst>
              </a:rPr>
              <a:t>Email</a:t>
            </a:r>
          </a:p>
          <a:p>
            <a:pPr eaLnBrk="1" hangingPunct="1">
              <a:buFont typeface="Wingdings" panose="05000000000000000000" pitchFamily="2" charset="2"/>
              <a:buNone/>
              <a:defRPr/>
            </a:pPr>
            <a:r>
              <a:rPr lang="en-US" sz="2000" dirty="0">
                <a:effectLst/>
              </a:rPr>
              <a:t>	plona.kristina@cusd80.com</a:t>
            </a:r>
          </a:p>
        </p:txBody>
      </p:sp>
    </p:spTree>
  </p:cSld>
  <p:clrMapOvr>
    <a:masterClrMapping/>
  </p:clrMapOvr>
  <p:transition spd="slow">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eaLnBrk="1" hangingPunct="1">
              <a:defRPr/>
            </a:pPr>
            <a:r>
              <a:rPr lang="en-US" dirty="0"/>
              <a:t>Make-up Work</a:t>
            </a:r>
          </a:p>
        </p:txBody>
      </p:sp>
      <p:sp>
        <p:nvSpPr>
          <p:cNvPr id="147459" name="Rectangle 3"/>
          <p:cNvSpPr>
            <a:spLocks noGrp="1" noChangeArrowheads="1"/>
          </p:cNvSpPr>
          <p:nvPr>
            <p:ph type="body" idx="1"/>
          </p:nvPr>
        </p:nvSpPr>
        <p:spPr/>
        <p:txBody>
          <a:bodyPr/>
          <a:lstStyle/>
          <a:p>
            <a:pPr eaLnBrk="1" hangingPunct="1">
              <a:lnSpc>
                <a:spcPct val="90000"/>
              </a:lnSpc>
              <a:buClr>
                <a:srgbClr val="EBF25A"/>
              </a:buClr>
              <a:defRPr/>
            </a:pPr>
            <a:r>
              <a:rPr lang="en-US" sz="2400" dirty="0">
                <a:solidFill>
                  <a:srgbClr val="FFFFFF"/>
                </a:solidFill>
              </a:rPr>
              <a:t>Students are responsible for obtaining make up work and instructions before or after school.  They should see the teacher to make arrangements. </a:t>
            </a:r>
          </a:p>
          <a:p>
            <a:pPr eaLnBrk="1" hangingPunct="1">
              <a:lnSpc>
                <a:spcPct val="90000"/>
              </a:lnSpc>
              <a:buClr>
                <a:srgbClr val="EBF25A"/>
              </a:buClr>
              <a:defRPr/>
            </a:pPr>
            <a:endParaRPr lang="en-US" sz="2400" dirty="0">
              <a:solidFill>
                <a:srgbClr val="FFFFFF"/>
              </a:solidFill>
            </a:endParaRPr>
          </a:p>
          <a:p>
            <a:pPr eaLnBrk="1" hangingPunct="1">
              <a:lnSpc>
                <a:spcPct val="90000"/>
              </a:lnSpc>
              <a:buClr>
                <a:srgbClr val="EBF25A"/>
              </a:buClr>
              <a:defRPr/>
            </a:pPr>
            <a:r>
              <a:rPr lang="en-US" sz="2400" dirty="0">
                <a:solidFill>
                  <a:srgbClr val="FFFFFF"/>
                </a:solidFill>
              </a:rPr>
              <a:t>Typically, students will be given the same number of days to complete that they missed, unless it is a prearranged trip.  Worked should be gathered in advance, if it is available, such as field trip absences. </a:t>
            </a:r>
          </a:p>
          <a:p>
            <a:pPr eaLnBrk="1" hangingPunct="1">
              <a:lnSpc>
                <a:spcPct val="90000"/>
              </a:lnSpc>
              <a:buClr>
                <a:srgbClr val="EBF25A"/>
              </a:buClr>
              <a:buFont typeface="Wingdings" panose="05000000000000000000" pitchFamily="2" charset="2"/>
              <a:buNone/>
              <a:defRPr/>
            </a:pPr>
            <a:r>
              <a:rPr lang="en-US" sz="2400" dirty="0">
                <a:solidFill>
                  <a:srgbClr val="FFFFFF"/>
                </a:solidFill>
              </a:rPr>
              <a:t>   </a:t>
            </a:r>
          </a:p>
          <a:p>
            <a:pPr eaLnBrk="1" hangingPunct="1">
              <a:lnSpc>
                <a:spcPct val="90000"/>
              </a:lnSpc>
              <a:buClr>
                <a:srgbClr val="EBF25A"/>
              </a:buClr>
              <a:defRPr/>
            </a:pPr>
            <a:r>
              <a:rPr lang="en-US" sz="2400" dirty="0">
                <a:solidFill>
                  <a:srgbClr val="FFFFFF"/>
                </a:solidFill>
              </a:rPr>
              <a:t>Tutoring is available: Wednesday 8:20-8:50am rm 62</a:t>
            </a:r>
          </a:p>
          <a:p>
            <a:pPr eaLnBrk="1" hangingPunct="1">
              <a:lnSpc>
                <a:spcPct val="90000"/>
              </a:lnSpc>
              <a:buFont typeface="Wingdings" panose="05000000000000000000" pitchFamily="2" charset="2"/>
              <a:buNone/>
              <a:defRPr/>
            </a:pPr>
            <a:endParaRPr lang="en-US" sz="2400" dirty="0"/>
          </a:p>
        </p:txBody>
      </p:sp>
    </p:spTree>
  </p:cSld>
  <p:clrMapOvr>
    <a:masterClrMapping/>
  </p:clrMapOvr>
  <p:transition spd="slow">
    <p:spli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39825"/>
          </a:xfrm>
        </p:spPr>
        <p:txBody>
          <a:bodyPr/>
          <a:lstStyle/>
          <a:p>
            <a:pPr>
              <a:defRPr/>
            </a:pPr>
            <a:r>
              <a:rPr lang="en-US" dirty="0"/>
              <a:t>Grading Policy</a:t>
            </a:r>
          </a:p>
        </p:txBody>
      </p:sp>
      <p:sp>
        <p:nvSpPr>
          <p:cNvPr id="3" name="Content Placeholder 2"/>
          <p:cNvSpPr>
            <a:spLocks noGrp="1"/>
          </p:cNvSpPr>
          <p:nvPr>
            <p:ph idx="1"/>
          </p:nvPr>
        </p:nvSpPr>
        <p:spPr>
          <a:xfrm>
            <a:off x="485454" y="1143000"/>
            <a:ext cx="8229600" cy="5257800"/>
          </a:xfrm>
        </p:spPr>
        <p:txBody>
          <a:bodyPr/>
          <a:lstStyle/>
          <a:p>
            <a:pPr marL="0" indent="0">
              <a:buFont typeface="Wingdings" panose="05000000000000000000" pitchFamily="2" charset="2"/>
              <a:buNone/>
              <a:defRPr/>
            </a:pPr>
            <a:r>
              <a:rPr lang="en-US" sz="2400" b="1" dirty="0">
                <a:effectLst>
                  <a:outerShdw blurRad="38100" dist="38100" dir="2700000" algn="tl">
                    <a:srgbClr val="000000">
                      <a:alpha val="43137"/>
                    </a:srgbClr>
                  </a:outerShdw>
                </a:effectLst>
              </a:rPr>
              <a:t>In our School Community, our focus is on student learning and achievement. At </a:t>
            </a:r>
            <a:r>
              <a:rPr lang="en-US" sz="2400" b="1" dirty="0" err="1">
                <a:effectLst>
                  <a:outerShdw blurRad="38100" dist="38100" dir="2700000" algn="tl">
                    <a:srgbClr val="000000">
                      <a:alpha val="43137"/>
                    </a:srgbClr>
                  </a:outerShdw>
                </a:effectLst>
              </a:rPr>
              <a:t>Santan</a:t>
            </a:r>
            <a:r>
              <a:rPr lang="en-US" sz="2400" b="1" dirty="0">
                <a:effectLst>
                  <a:outerShdw blurRad="38100" dist="38100" dir="2700000" algn="tl">
                    <a:srgbClr val="000000">
                      <a:alpha val="43137"/>
                    </a:srgbClr>
                  </a:outerShdw>
                </a:effectLst>
              </a:rPr>
              <a:t> Junior High School, </a:t>
            </a:r>
          </a:p>
          <a:p>
            <a:pPr>
              <a:defRPr/>
            </a:pPr>
            <a:r>
              <a:rPr lang="en-US" sz="2000" dirty="0">
                <a:effectLst/>
              </a:rPr>
              <a:t>A student's grade should communicate academic achievement: what the student knows and is able to do as measured against the learning standards of the course. </a:t>
            </a:r>
          </a:p>
          <a:p>
            <a:pPr>
              <a:defRPr/>
            </a:pPr>
            <a:r>
              <a:rPr lang="en-US" sz="2000" dirty="0">
                <a:effectLst/>
              </a:rPr>
              <a:t>Extra credit will not be offered upon request.</a:t>
            </a:r>
          </a:p>
          <a:p>
            <a:pPr>
              <a:defRPr/>
            </a:pPr>
            <a:r>
              <a:rPr lang="en-US" sz="2000" dirty="0">
                <a:effectLst/>
              </a:rPr>
              <a:t>Assignments must be completed to accurately assess  what a student knows and is able to do so that appropriate feedback can be given to every student. </a:t>
            </a:r>
          </a:p>
          <a:p>
            <a:pPr>
              <a:defRPr/>
            </a:pPr>
            <a:r>
              <a:rPr lang="en-US" sz="2000" dirty="0">
                <a:effectLst/>
              </a:rPr>
              <a:t>Penalties are issued on late work, 1-5 days late max 80%, 5+ days late max 50%</a:t>
            </a:r>
          </a:p>
          <a:p>
            <a:pPr marL="0" indent="0">
              <a:buFont typeface="Wingdings" panose="05000000000000000000" pitchFamily="2" charset="2"/>
              <a:buNone/>
              <a:defRPr/>
            </a:pPr>
            <a:r>
              <a:rPr lang="en-US" sz="2000" b="1" i="1" u="sng" dirty="0">
                <a:effectLst/>
              </a:rPr>
              <a:t>SJHS Grading Scale:</a:t>
            </a:r>
            <a:endParaRPr lang="en-US" sz="2000" dirty="0">
              <a:effectLst/>
            </a:endParaRPr>
          </a:p>
          <a:p>
            <a:pPr marL="0" indent="0">
              <a:buFont typeface="Wingdings" panose="05000000000000000000" pitchFamily="2" charset="2"/>
              <a:buNone/>
              <a:defRPr/>
            </a:pPr>
            <a:r>
              <a:rPr lang="en-US" sz="2000" b="1" dirty="0">
                <a:effectLst/>
              </a:rPr>
              <a:t>A:</a:t>
            </a:r>
            <a:r>
              <a:rPr lang="en-US" sz="2000" dirty="0">
                <a:effectLst/>
              </a:rPr>
              <a:t> 100% - 90%       </a:t>
            </a:r>
            <a:r>
              <a:rPr lang="en-US" sz="2000" b="1" dirty="0">
                <a:effectLst/>
              </a:rPr>
              <a:t>B:  </a:t>
            </a:r>
            <a:r>
              <a:rPr lang="en-US" sz="2000" dirty="0">
                <a:effectLst/>
              </a:rPr>
              <a:t>89% - 80%        </a:t>
            </a:r>
            <a:r>
              <a:rPr lang="en-US" sz="2000" b="1" dirty="0">
                <a:effectLst/>
              </a:rPr>
              <a:t>C:</a:t>
            </a:r>
            <a:r>
              <a:rPr lang="en-US" sz="2000" dirty="0">
                <a:effectLst/>
              </a:rPr>
              <a:t>  79% - 70%    </a:t>
            </a:r>
          </a:p>
          <a:p>
            <a:pPr marL="0" indent="0">
              <a:buFont typeface="Wingdings" panose="05000000000000000000" pitchFamily="2" charset="2"/>
              <a:buNone/>
              <a:defRPr/>
            </a:pPr>
            <a:r>
              <a:rPr lang="en-US" sz="2000" b="1" dirty="0">
                <a:effectLst/>
              </a:rPr>
              <a:t>D:</a:t>
            </a:r>
            <a:r>
              <a:rPr lang="en-US" sz="2000" dirty="0">
                <a:effectLst/>
              </a:rPr>
              <a:t>  69% - 60%        </a:t>
            </a:r>
            <a:r>
              <a:rPr lang="en-US" sz="2000" b="1" dirty="0">
                <a:effectLst/>
              </a:rPr>
              <a:t>F:</a:t>
            </a:r>
            <a:r>
              <a:rPr lang="en-US" sz="2000" dirty="0">
                <a:effectLst/>
              </a:rPr>
              <a:t>  Below 60%</a:t>
            </a:r>
          </a:p>
          <a:p>
            <a:pPr>
              <a:defRPr/>
            </a:pPr>
            <a:endParaRPr lang="en-US" sz="2000" dirty="0">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defRPr/>
            </a:pPr>
            <a:r>
              <a:rPr lang="en-US"/>
              <a:t> Classroom Contributions</a:t>
            </a:r>
          </a:p>
        </p:txBody>
      </p:sp>
      <p:sp>
        <p:nvSpPr>
          <p:cNvPr id="136195" name="Rectangle 3"/>
          <p:cNvSpPr>
            <a:spLocks noGrp="1" noChangeArrowheads="1"/>
          </p:cNvSpPr>
          <p:nvPr>
            <p:ph idx="1"/>
          </p:nvPr>
        </p:nvSpPr>
        <p:spPr>
          <a:xfrm>
            <a:off x="457200" y="1600200"/>
            <a:ext cx="8382000" cy="4530725"/>
          </a:xfrm>
        </p:spPr>
        <p:txBody>
          <a:bodyPr/>
          <a:lstStyle/>
          <a:p>
            <a:pPr eaLnBrk="1" hangingPunct="1">
              <a:buFont typeface="Wingdings" panose="05000000000000000000" pitchFamily="2" charset="2"/>
              <a:buNone/>
              <a:defRPr/>
            </a:pPr>
            <a:r>
              <a:rPr lang="en-US" dirty="0"/>
              <a:t>Thank you for the supplies that you have sent in and please remember that</a:t>
            </a:r>
          </a:p>
          <a:p>
            <a:pPr eaLnBrk="1" hangingPunct="1">
              <a:buFont typeface="Wingdings" panose="05000000000000000000" pitchFamily="2" charset="2"/>
              <a:buNone/>
              <a:defRPr/>
            </a:pPr>
            <a:r>
              <a:rPr lang="en-US" dirty="0"/>
              <a:t>   tax credit donations are always appreciated! </a:t>
            </a:r>
          </a:p>
          <a:p>
            <a:pPr eaLnBrk="1" hangingPunct="1">
              <a:buFont typeface="Wingdings" panose="05000000000000000000" pitchFamily="2" charset="2"/>
              <a:buNone/>
              <a:defRPr/>
            </a:pPr>
            <a:r>
              <a:rPr lang="en-US" dirty="0"/>
              <a:t>Donations: </a:t>
            </a:r>
          </a:p>
          <a:p>
            <a:pPr eaLnBrk="1" hangingPunct="1">
              <a:buFont typeface="Wingdings" panose="05000000000000000000" pitchFamily="2" charset="2"/>
              <a:buNone/>
              <a:defRPr/>
            </a:pPr>
            <a:r>
              <a:rPr lang="en-US" dirty="0"/>
              <a:t>Disinfecting wipes, tissues, colored copy paper, red vines (large tub), m &amp; m’s, gummy bears.</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4"/>
          <p:cNvSpPr>
            <a:spLocks noGrp="1" noChangeArrowheads="1"/>
          </p:cNvSpPr>
          <p:nvPr>
            <p:ph type="ctrTitle"/>
          </p:nvPr>
        </p:nvSpPr>
        <p:spPr/>
        <p:txBody>
          <a:bodyPr/>
          <a:lstStyle/>
          <a:p>
            <a:pPr eaLnBrk="1" hangingPunct="1">
              <a:defRPr/>
            </a:pPr>
            <a:r>
              <a:rPr lang="en-US" sz="4400"/>
              <a:t>Thank you for being a part of curriculum night at Santan!</a:t>
            </a:r>
          </a:p>
        </p:txBody>
      </p:sp>
      <p:sp>
        <p:nvSpPr>
          <p:cNvPr id="141317" name="Rectangle 5"/>
          <p:cNvSpPr>
            <a:spLocks noGrp="1" noChangeArrowheads="1"/>
          </p:cNvSpPr>
          <p:nvPr>
            <p:ph type="subTitle" idx="1"/>
          </p:nvPr>
        </p:nvSpPr>
        <p:spPr/>
        <p:txBody>
          <a:bodyPr/>
          <a:lstStyle/>
          <a:p>
            <a:pPr eaLnBrk="1" hangingPunct="1">
              <a:defRPr/>
            </a:pPr>
            <a:r>
              <a:rPr lang="en-US" dirty="0"/>
              <a:t>This presentation is posted on my webpage. Please email me with any additional questions. </a:t>
            </a:r>
          </a:p>
        </p:txBody>
      </p:sp>
    </p:spTree>
  </p:cSld>
  <p:clrMapOvr>
    <a:masterClrMapping/>
  </p:clrMapOvr>
  <p:transition spd="slow">
    <p:zoom/>
  </p:transition>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7A9596B9F4334E90FD1055CAAD266E" ma:contentTypeVersion="12" ma:contentTypeDescription="Create a new document." ma:contentTypeScope="" ma:versionID="ce8e96706ec07fddbd0eea078065c5b0">
  <xsd:schema xmlns:xsd="http://www.w3.org/2001/XMLSchema" xmlns:xs="http://www.w3.org/2001/XMLSchema" xmlns:p="http://schemas.microsoft.com/office/2006/metadata/properties" xmlns:ns3="a315480c-c300-4866-b02b-14f7333200b9" xmlns:ns4="db580473-a3f8-47e9-aa20-0a927044ca80" targetNamespace="http://schemas.microsoft.com/office/2006/metadata/properties" ma:root="true" ma:fieldsID="b83e0802c00d3289a6dd7f3c966e03d9" ns3:_="" ns4:_="">
    <xsd:import namespace="a315480c-c300-4866-b02b-14f7333200b9"/>
    <xsd:import namespace="db580473-a3f8-47e9-aa20-0a927044ca8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5480c-c300-4866-b02b-14f7333200b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580473-a3f8-47e9-aa20-0a927044ca8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BABE4C-46EA-49FA-95FD-B313265DDE21}">
  <ds:schemaRefs>
    <ds:schemaRef ds:uri="http://schemas.microsoft.com/sharepoint/v3/contenttype/forms"/>
  </ds:schemaRefs>
</ds:datastoreItem>
</file>

<file path=customXml/itemProps2.xml><?xml version="1.0" encoding="utf-8"?>
<ds:datastoreItem xmlns:ds="http://schemas.openxmlformats.org/officeDocument/2006/customXml" ds:itemID="{7BA2973C-AF30-4F6C-B95C-9F6DFA74A3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5480c-c300-4866-b02b-14f7333200b9"/>
    <ds:schemaRef ds:uri="db580473-a3f8-47e9-aa20-0a927044c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47EF7A-A3C9-45EF-8990-B3306D54C1C1}">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a315480c-c300-4866-b02b-14f7333200b9"/>
    <ds:schemaRef ds:uri="http://purl.org/dc/elements/1.1/"/>
    <ds:schemaRef ds:uri="http://schemas.microsoft.com/office/2006/metadata/properties"/>
    <ds:schemaRef ds:uri="db580473-a3f8-47e9-aa20-0a927044ca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Curtain Call</Template>
  <TotalTime>1081</TotalTime>
  <Words>502</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Albertus Medium</vt:lpstr>
      <vt:lpstr>Arial</vt:lpstr>
      <vt:lpstr>Comic Sans MS</vt:lpstr>
      <vt:lpstr>Poor Richard</vt:lpstr>
      <vt:lpstr>Tahoma</vt:lpstr>
      <vt:lpstr>Wingdings</vt:lpstr>
      <vt:lpstr>Curtain Call</vt:lpstr>
      <vt:lpstr>Curriculum Night</vt:lpstr>
      <vt:lpstr>PowerPoint Presentation</vt:lpstr>
      <vt:lpstr>8th Grade Science</vt:lpstr>
      <vt:lpstr>Communication</vt:lpstr>
      <vt:lpstr>Make-up Work</vt:lpstr>
      <vt:lpstr>Grading Policy</vt:lpstr>
      <vt:lpstr> Classroom Contributions</vt:lpstr>
      <vt:lpstr>Thank you for being a part of curriculum night at Santan!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Night</dc:title>
  <dc:creator>Stephen Heiser</dc:creator>
  <cp:lastModifiedBy>Plona, Kristina</cp:lastModifiedBy>
  <cp:revision>85</cp:revision>
  <cp:lastPrinted>1601-01-01T00:00:00Z</cp:lastPrinted>
  <dcterms:created xsi:type="dcterms:W3CDTF">2005-08-10T01:08:34Z</dcterms:created>
  <dcterms:modified xsi:type="dcterms:W3CDTF">2023-07-25T23:13:11Z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8</vt:i4>
  </property>
  <property fmtid="{D5CDD505-2E9C-101B-9397-08002B2CF9AE}" pid="3" name="ContentTypeId">
    <vt:lpwstr>0x010100C37A9596B9F4334E90FD1055CAAD266E</vt:lpwstr>
  </property>
</Properties>
</file>